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1252792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為何不開門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 err="1">
                <a:latin typeface="Candara" panose="020E0502030303020204" pitchFamily="34" charset="0"/>
              </a:rPr>
              <a:t>jesus</a:t>
            </a:r>
            <a:r>
              <a:rPr lang="en-US" altLang="zh-TW" sz="3600" b="1" dirty="0">
                <a:latin typeface="Candara" panose="020E0502030303020204" pitchFamily="34" charset="0"/>
              </a:rPr>
              <a:t> is knocking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5960" y="1155096"/>
            <a:ext cx="7447923" cy="519931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耶穌在你心外叩門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 so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li  sim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phah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耶穌在你心外叩門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 so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li  sim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phah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173" y="1192079"/>
            <a:ext cx="7947653" cy="52418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問罪人為何不開門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choe-jin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ho  m 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khui-mng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耶穌在你心外叩門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-   so    </a:t>
            </a:r>
            <a:r>
              <a:rPr lang="en-US" sz="3500" b="1" dirty="0" err="1">
                <a:latin typeface="Candara" panose="020E0502030303020204" pitchFamily="34" charset="0"/>
              </a:rPr>
              <a:t>ti</a:t>
            </a:r>
            <a:r>
              <a:rPr lang="en-US" sz="3500" b="1" dirty="0">
                <a:latin typeface="Candara" panose="020E0502030303020204" pitchFamily="34" charset="0"/>
              </a:rPr>
              <a:t>     li  sim-goa </a:t>
            </a:r>
            <a:r>
              <a:rPr lang="en-US" sz="3500" b="1" dirty="0" err="1">
                <a:latin typeface="Candara" panose="020E0502030303020204" pitchFamily="34" charset="0"/>
              </a:rPr>
              <a:t>phah</a:t>
            </a:r>
            <a:r>
              <a:rPr 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mng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  <a:endParaRPr lang="en-US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1586</TotalTime>
  <Words>82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DFKai-SB</vt:lpstr>
      <vt:lpstr>Arial</vt:lpstr>
      <vt:lpstr>Candara</vt:lpstr>
      <vt:lpstr>Tw Cen MT</vt:lpstr>
      <vt:lpstr>Circuit</vt:lpstr>
      <vt:lpstr>為何不開門 jesus is knocking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198</cp:revision>
  <dcterms:created xsi:type="dcterms:W3CDTF">2020-01-10T06:25:13Z</dcterms:created>
  <dcterms:modified xsi:type="dcterms:W3CDTF">2021-09-21T03:56:15Z</dcterms:modified>
</cp:coreProperties>
</file>